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4FDDE6-7A98-4784-9E0F-3B2778A7C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B5D6A85-83E9-457C-BE08-1C2BD5A21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3E0E01-877E-47DC-B722-7DDF24A00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B2FB-0EAB-44E8-B208-0C8D194E8FBA}" type="datetimeFigureOut">
              <a:rPr lang="de-DE" smtClean="0"/>
              <a:t>28.11.2023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21D5AA-F67B-45ED-8AD9-79A95294B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4F89BB-90BE-4D24-9D13-4003C2AA4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045B-8514-426A-8828-59F484D9C1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6326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1C1BD-7EC1-4CCE-9498-F9E0D9D03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34EA9E8-EC62-4D45-B7CD-B87762284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FE0592-8C19-4B2B-A047-257C24889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B2FB-0EAB-44E8-B208-0C8D194E8FBA}" type="datetimeFigureOut">
              <a:rPr lang="de-DE" smtClean="0"/>
              <a:t>28.11.2023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D1E662-ED44-4C45-82E5-52A5CA4F2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6C939-DA95-4A5E-8B7A-836DD10D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045B-8514-426A-8828-59F484D9C1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745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F128954-A91B-42D2-8B47-F7A4231B67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F2B164F-A0BB-4640-B25E-D0D7F4F59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51A2D7-A2E4-4F8D-88A2-0512D0F16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B2FB-0EAB-44E8-B208-0C8D194E8FBA}" type="datetimeFigureOut">
              <a:rPr lang="de-DE" smtClean="0"/>
              <a:t>28.11.2023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FCEB1B-0D67-42C7-B42A-9757CD0C3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11A9CF-55C4-4C73-B7FD-9A7A22602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045B-8514-426A-8828-59F484D9C1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8658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08BABF-16F1-478C-A911-BA25569F3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1AB136-E631-45B9-872F-D2B8FF168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38C232-5999-45D2-B173-A527D8D0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B2FB-0EAB-44E8-B208-0C8D194E8FBA}" type="datetimeFigureOut">
              <a:rPr lang="de-DE" smtClean="0"/>
              <a:t>28.11.2023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51ADBF-9FDC-4FF5-BF1C-84A48EB95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030435-DE6D-4910-8011-585BA5EFD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045B-8514-426A-8828-59F484D9C1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1080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284C7F-1D59-4D56-AAD7-2BF7D35EB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C428325-FC3B-4972-9AF7-2A78464A4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BCB943-B364-4CCB-AC3E-D8768F401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B2FB-0EAB-44E8-B208-0C8D194E8FBA}" type="datetimeFigureOut">
              <a:rPr lang="de-DE" smtClean="0"/>
              <a:t>28.11.2023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41B10D-3356-4F4E-9AB0-DE1BCDCB0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DE7226-A4CE-4177-A82F-3E059A89E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045B-8514-426A-8828-59F484D9C1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18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1FB259-7DEC-466E-A410-12B3C0E88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C03F1B-5C3A-4E47-94D7-796F4154A1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F62B1E-620B-4574-9030-F5C9DF005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EB7207B-27C6-4DC4-9854-0DEEB2AB0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B2FB-0EAB-44E8-B208-0C8D194E8FBA}" type="datetimeFigureOut">
              <a:rPr lang="de-DE" smtClean="0"/>
              <a:t>28.11.2023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EE2402F-3E3E-40AE-9B13-E740F9021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296459A-5581-474B-A2B5-3C3A699F5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045B-8514-426A-8828-59F484D9C1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205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6785A1-0257-45C0-A026-B930B2BC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CA44D07-A371-426B-9297-7EB68E2AB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B581ABC-D0A6-4365-A745-66B154473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75A886A-7D76-4527-9504-9AFBCDEA37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E598DEB-8134-4462-BD40-AA02B0B6FD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6275716-D8DE-49BD-9D92-24A6A71F3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B2FB-0EAB-44E8-B208-0C8D194E8FBA}" type="datetimeFigureOut">
              <a:rPr lang="de-DE" smtClean="0"/>
              <a:t>28.11.2023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D518CC3-AEB0-4DB1-935E-E11B10FB3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C78919-84C9-4947-AED8-F5B549FC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045B-8514-426A-8828-59F484D9C1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4764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CF8D7-248E-4CEF-B980-B8100D98C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2A6131E-89DA-43EA-9DDB-DFB359563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B2FB-0EAB-44E8-B208-0C8D194E8FBA}" type="datetimeFigureOut">
              <a:rPr lang="de-DE" smtClean="0"/>
              <a:t>28.11.2023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CF4F8C7-F6D0-4DE7-AA59-625A6F4EC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4140E75-537E-4117-B61E-EA2A12CFA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045B-8514-426A-8828-59F484D9C1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352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E5BE20D-9133-4519-86F1-3B3203192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B2FB-0EAB-44E8-B208-0C8D194E8FBA}" type="datetimeFigureOut">
              <a:rPr lang="de-DE" smtClean="0"/>
              <a:t>28.11.2023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7A087F-D046-4A70-9AA7-DA4B0C6B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E825992-1D3E-4AED-AEEB-5E7FAF058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045B-8514-426A-8828-59F484D9C1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2733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A3D70E-1E4F-4907-B1A6-28D818E35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08A1CC-1ECB-4E7E-9BD7-E7CEA79B3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3F58B91-A4A3-4A0E-8A12-C716A1729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EB2AC66-C67E-45DE-8613-1D7DA0C4F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B2FB-0EAB-44E8-B208-0C8D194E8FBA}" type="datetimeFigureOut">
              <a:rPr lang="de-DE" smtClean="0"/>
              <a:t>28.11.2023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A94CD4E-39C5-4678-BDBD-4960DA0DA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748EF8F-5EAB-4056-87F9-F50DD253A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045B-8514-426A-8828-59F484D9C1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1920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A4A5EA-08E5-4A51-95FA-974C5C277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49D89B5-ABB7-48C2-AD1D-D10E6A7DFD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B616CB7-4B31-44C6-84E7-D62C613CC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F3B2D18-AA51-4A15-B6B6-5C5B3E814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B2FB-0EAB-44E8-B208-0C8D194E8FBA}" type="datetimeFigureOut">
              <a:rPr lang="de-DE" smtClean="0"/>
              <a:t>28.11.2023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F46F505-438F-4D71-B0FF-4FCF8B87F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7C25A30-39D9-460B-916C-D7CFD8E9C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045B-8514-426A-8828-59F484D9C1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879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9D51F3A-A051-49C5-90CB-6BF557135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F6EB02-AAAD-43A5-81BE-CBFECC16B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6C9C9E-CBAF-4E2D-979E-CE10452041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6B2FB-0EAB-44E8-B208-0C8D194E8FBA}" type="datetimeFigureOut">
              <a:rPr lang="de-DE" smtClean="0"/>
              <a:t>28.11.2023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045308-571F-4C08-99F3-70C4C0805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60DA3E-4D64-4713-9A5A-3FD76DDE10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6045B-8514-426A-8828-59F484D9C1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8332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8DA212B-512F-4C60-96FA-73A10E4E0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0"/>
            <a:ext cx="12191908" cy="68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91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Paasche, Britta</dc:creator>
  <cp:lastModifiedBy>Grunert, Michaela</cp:lastModifiedBy>
  <cp:revision>3</cp:revision>
  <dcterms:created xsi:type="dcterms:W3CDTF">2023-09-04T11:44:49Z</dcterms:created>
  <dcterms:modified xsi:type="dcterms:W3CDTF">2023-11-28T10:55:33Z</dcterms:modified>
</cp:coreProperties>
</file>